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7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7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6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2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9E21-442D-48B8-B79C-D2D4914D90C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D433-D0F3-4867-A046-682562BF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1.1.1a Simple Machines</a:t>
            </a: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Mechanical Advantage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with the lever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076" y="2826327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resistance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16985" y="2448835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distances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0572" y="5495632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effort</a:t>
            </a:r>
            <a:endParaRPr lang="en-US" sz="1200" dirty="0"/>
          </a:p>
        </p:txBody>
      </p:sp>
      <p:pic>
        <p:nvPicPr>
          <p:cNvPr id="22531" name="Picture 3" descr="C:\Users\emork\Dropbox (Project Lead The Way)\Documents\PoE Critical Design Review\Unit 1\Lesson 1.1\000_Development and Graphics\1.1.1.A.VEX.a SimpleMachineConst_slide9_weight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2" y="105780"/>
            <a:ext cx="1210208" cy="27205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emork\Dropbox (Project Lead The Way)\Documents\PoE Critical Design Review\Unit 1\Lesson 1.1\000_Development and Graphics\1.1.1.A.VEX.a SimpleMachineConst_slide9_Measure1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01" y="580410"/>
            <a:ext cx="2419174" cy="2245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emork\Dropbox (Project Lead The Way)\Documents\PoE Critical Design Review\Unit 1\Lesson 1.1\000_Development and Graphics\1.1.1.A.VEX.a SimpleMachineConst_slide9_Measure2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96" y="162133"/>
            <a:ext cx="2730500" cy="222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emork\Dropbox (Project Lead The Way)\Documents\PoE Critical Design Review\Unit 1\Lesson 1.1\000_Development and Graphics\1.1.1.A.VEX.a SimpleMachineConst_slide9_Effort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9" y="3259122"/>
            <a:ext cx="4165185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C:\Users\emork\Dropbox (Project Lead The Way)\Documents\PoE Critical Design Review\Unit 1\Lesson 1.1\000_Development and Graphics\1.1.1.A.VEX.a SimpleMachineConst_slide9_Effort2_GRAP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51" y="3780601"/>
            <a:ext cx="1810949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C:\Users\emork\Dropbox (Project Lead The Way)\Documents\PoE Critical Design Review\Unit 1\Lesson 1.1\000_Development and Graphics\1.1.1.A.VEX.a SimpleMachineConst_slide9_Effort3_GRAPH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8" y="3780602"/>
            <a:ext cx="2634754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wheel and axle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460" y="502061"/>
            <a:ext cx="58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string over wheel and axle in opposite directions</a:t>
            </a:r>
            <a:endParaRPr lang="en-US" dirty="0"/>
          </a:p>
        </p:txBody>
      </p:sp>
      <p:pic>
        <p:nvPicPr>
          <p:cNvPr id="20482" name="Picture 2" descr="C:\Users\emork\Dropbox (Project Lead The Way)\Documents\PoE Critical Design Review\Unit 1\Lesson 1.1\000_Development and Graphics\1.1.1.A.VEX.a SimpleMachineConst_slide12_small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5" y="990600"/>
            <a:ext cx="3617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emork\Dropbox (Project Lead The Way)\Documents\PoE Critical Design Review\Unit 1\Lesson 1.1\000_Development and Graphics\1.1.1.A.VEX.a SimpleMachineConst_slide12_large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47" y="990600"/>
            <a:ext cx="3617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emork\Dropbox (Project Lead The Way)\Documents\PoE Critical Design Review\Unit 1\Lesson 1.1\000_Development and Graphics\1.1.1.A.VEX.a SimpleMachineConst_slide12_string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2" y="4572000"/>
            <a:ext cx="1703224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pulley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2781" y="688083"/>
            <a:ext cx="83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ixed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24918" y="688083"/>
            <a:ext cx="19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and tackle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5792" y="688083"/>
            <a:ext cx="12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oveable</a:t>
            </a:r>
            <a:endParaRPr lang="en-US" dirty="0"/>
          </a:p>
        </p:txBody>
      </p:sp>
      <p:pic>
        <p:nvPicPr>
          <p:cNvPr id="23554" name="Picture 2" descr="C:\Users\emork\Dropbox (Project Lead The Way)\Documents\PoE Critical Design Review\Unit 1\Lesson 1.1\000_Development and Graphics\1.1.1.A.VEX.a SimpleMachineConst_slide15_Fixed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" y="1320800"/>
            <a:ext cx="2772284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emork\Dropbox (Project Lead The Way)\Documents\PoE Critical Design Review\Unit 1\Lesson 1.1\000_Development and Graphics\1.1.1.A.VEX.a SimpleMachineConst_slide15_Moveable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92" y="1320800"/>
            <a:ext cx="2171446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emork\Dropbox (Project Lead The Way)\Documents\PoE Critical Design Review\Unit 1\Lesson 1.1\000_Development and Graphics\1.1.1.A.VEX.a SimpleMachineConst_slide15_BlockAndTackle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92" y="1320800"/>
            <a:ext cx="2456053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Calculating mechanical advantage with the lever</vt:lpstr>
      <vt:lpstr>Calculating mechanical advantage of the wheel and axle</vt:lpstr>
      <vt:lpstr>Calculating mechanical advantage of the pulley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2015-09-03T13:14:01Z</dcterms:created>
  <dcterms:modified xsi:type="dcterms:W3CDTF">2015-09-03T13:15:40Z</dcterms:modified>
</cp:coreProperties>
</file>